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9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6" Type="http://schemas.openxmlformats.org/officeDocument/2006/relationships/slide" Target="slides/slide11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1e7d0c2e8fa_0_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1e7d0c2e8fa_0_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e7d0c2e8fa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e7d0c2e8fa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e7d0c2e8fa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e7d0c2e8fa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e7d0c2e8fa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1e7d0c2e8fa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7d0c2e8fa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1e7d0c2e8fa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7d0c2e8fa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1e7d0c2e8fa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e7d0c2e8fa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e7d0c2e8fa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e7d0c2e8fa_0_3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1e7d0c2e8fa_0_3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e7d0c2e8fa_0_4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1e7d0c2e8fa_0_4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1e7d0c2e8fa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1e7d0c2e8fa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6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5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56" name="Google Shape;56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2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9" name="Google Shape;119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3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3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5" name="Google Shape;125;p23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26" name="Google Shape;126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" name="Google Shape;62;p14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63" name="Google Shape;63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" name="Google Shape;69;p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0" name="Google Shape;7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" name="Google Shape;76;p16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" name="Google Shape;83;p1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84" name="Google Shape;84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0" name="Google Shape;90;p18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" name="Google Shape;97;p1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8" name="Google Shape;98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05" name="Google Shape;10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Google Shape;110;p2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2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2" name="Google Shape;112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