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7d0c2e8f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7d0c2e8f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7d0c2e8f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7d0c2e8f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7d0c2e8fa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7d0c2e8fa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7d0c2e8fa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7d0c2e8fa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7d0c2e8f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7d0c2e8f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7d0c2e8f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7d0c2e8f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7d0c2e8fa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7d0c2e8fa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